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8468-BAC4-E7B3-64FD-2E33386DC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0F355-4124-90B7-CC40-CA8947497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FFFA7-EBE7-4E2E-776A-02EBC831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12D51-58EF-3C8E-1F17-95D51FDE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6DC0B-4154-166A-8DAA-8518DA39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7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B816B-3696-DF07-4CD5-12BC8654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3AAF50-5114-74B4-4665-3D96A3550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F043D-CB4B-1521-EAAB-AC8765607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F20F9-FCC8-DC75-2064-F9CDBC6F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D1E2-320C-2D9C-2B24-DEC6FF4C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6AA2E-B0D0-DFC5-F000-1A22B9130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DE76E-7FC8-A099-15B1-BB3000B8D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939D-7264-4108-A00F-434A7C62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49683-0459-57A3-2E1F-4D47F6A7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6147E-0485-61EC-CD57-0678CED9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7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BC521-874F-2EF7-2FB3-485BB931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34958-A299-2CD8-F7BE-3F7845A38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C5301-C0C7-262E-A6B8-F787D0B6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3FC90-02FB-AF4A-7386-33119B0F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97B58-5E18-DD08-9631-1E6B4A01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3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C113-C921-1C28-7710-FA5DA167E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DF172-A068-0EB4-DAEF-623E269B8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31C8F-D56B-92A1-F7C2-E3019612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2B292-CA83-464D-1932-265BC8AD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C94EB-2509-73A5-49ED-DDFE919C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2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928F5-27F0-B9F2-74FE-81ACFBFB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04E9B-089C-B429-4BE8-EDE86DF0C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F6A71-0AC3-970B-DDD9-402BF70F4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5F533-4E95-E254-CE35-E5271F08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0F1DC-F7E5-B2D5-8EFC-6A26B199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53D46-2A66-0D79-3201-481F9581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4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94EC-8ABF-6B47-3602-21283223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B83B8-E4D2-4FF0-40C4-55476DE28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47918-263C-8E13-81F4-C773C5FEA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1FE2C-585D-FFC5-49AB-AC50DE316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3DF5E-5ADA-DDCA-7AB6-867896844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140E9-8568-1C42-D93F-3F7E40D6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78BAB-8A5A-F28F-94D2-D7DDD150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0B65E-7441-FE84-2F1B-94484F1E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8514-02E6-31C3-CC18-3BCF22F8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89EFA-C76F-85ED-2670-C1CD9313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70426-843A-A193-35D5-AD907300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C7263-0CB6-C40D-F800-EAA77E1D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9D284-5A3C-67D8-8320-7F7BC825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E6E7A-AA28-60B1-B768-A3D06B0E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59232-71A8-15FA-1F42-DF6A7EC8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69A-42E4-3B78-E0C8-B75BEC7C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58CAB-1077-2C4C-B966-17C21B7CC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32E5D-9DDA-AE36-8A87-03FD1803A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D4369-FE0D-B6F7-54E4-104BB784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CFC77-171D-7B36-936F-4684AE81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37BB4-74F6-186C-CF6F-11B45EAC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7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1DB7A-ED41-06CB-2FDB-A7D700BF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72DF-1820-012F-05D1-DA34C50CA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AE8D1-713A-04B2-5558-174044E6A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7C0A6-B50F-31E1-27F9-3EF5D19A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A8CDC-F8B2-663E-7858-2550D767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9FD67-CA8B-0C12-3524-2D3F640E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5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0BAE9-3F98-D3A2-4E03-F4D85BB7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232AA-F9BB-23FC-2023-E542F5E46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3F3C-CD2D-2CDA-69C7-2809425F5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F04A-CB6C-44E4-B08A-0F7E98D4759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71B7-5063-4686-359B-B1E452608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7E27C-E7A7-DBB0-3ED2-F770FC6FE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9D1B-C05E-4B50-BA39-C6B875069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D889BD-FE5F-82BC-B488-D378E26C5EC7}"/>
              </a:ext>
            </a:extLst>
          </p:cNvPr>
          <p:cNvSpPr/>
          <p:nvPr/>
        </p:nvSpPr>
        <p:spPr>
          <a:xfrm>
            <a:off x="2445249" y="2106203"/>
            <a:ext cx="3060000" cy="198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D96932-4CC4-AC74-1E1F-30B2418A280D}"/>
              </a:ext>
            </a:extLst>
          </p:cNvPr>
          <p:cNvSpPr/>
          <p:nvPr/>
        </p:nvSpPr>
        <p:spPr>
          <a:xfrm>
            <a:off x="2476071" y="2150981"/>
            <a:ext cx="1952090" cy="339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Explorador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Junior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76E6E-560F-3091-66D6-41E2D37470DF}"/>
              </a:ext>
            </a:extLst>
          </p:cNvPr>
          <p:cNvSpPr/>
          <p:nvPr/>
        </p:nvSpPr>
        <p:spPr>
          <a:xfrm>
            <a:off x="3582470" y="2490028"/>
            <a:ext cx="1801176" cy="1160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:………………...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Nacimiento:……………… 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Residencia:………………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Excursionismo - Iconos gratis de personas">
            <a:extLst>
              <a:ext uri="{FF2B5EF4-FFF2-40B4-BE49-F238E27FC236}">
                <a16:creationId xmlns:a16="http://schemas.microsoft.com/office/drawing/2014/main" id="{92491125-5CCE-5109-83D2-A8A4F504A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731" y="2175553"/>
            <a:ext cx="370631" cy="3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strella - Iconos gratis de formas">
            <a:extLst>
              <a:ext uri="{FF2B5EF4-FFF2-40B4-BE49-F238E27FC236}">
                <a16:creationId xmlns:a16="http://schemas.microsoft.com/office/drawing/2014/main" id="{B5E25F6D-C7DF-68F8-000D-713C10BF3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960" y="3786969"/>
            <a:ext cx="216613" cy="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Estrella - Iconos gratis de formas">
            <a:extLst>
              <a:ext uri="{FF2B5EF4-FFF2-40B4-BE49-F238E27FC236}">
                <a16:creationId xmlns:a16="http://schemas.microsoft.com/office/drawing/2014/main" id="{0CBEF0AD-E5AB-2DB6-3BA1-7A2CD4EC0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832" y="3790636"/>
            <a:ext cx="216613" cy="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strella - Iconos gratis de formas">
            <a:extLst>
              <a:ext uri="{FF2B5EF4-FFF2-40B4-BE49-F238E27FC236}">
                <a16:creationId xmlns:a16="http://schemas.microsoft.com/office/drawing/2014/main" id="{B518001B-7493-410A-C933-72728225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469" y="3786468"/>
            <a:ext cx="216613" cy="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strella - Iconos gratis de formas">
            <a:extLst>
              <a:ext uri="{FF2B5EF4-FFF2-40B4-BE49-F238E27FC236}">
                <a16:creationId xmlns:a16="http://schemas.microsoft.com/office/drawing/2014/main" id="{EACAA496-2603-E61A-947E-A001998BD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41" y="3790135"/>
            <a:ext cx="216613" cy="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strella - Iconos gratis de formas">
            <a:extLst>
              <a:ext uri="{FF2B5EF4-FFF2-40B4-BE49-F238E27FC236}">
                <a16:creationId xmlns:a16="http://schemas.microsoft.com/office/drawing/2014/main" id="{996A7448-04BB-8E76-91E9-D30C140D7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859" y="3781594"/>
            <a:ext cx="216613" cy="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Estrella - Iconos gratis de formas">
            <a:extLst>
              <a:ext uri="{FF2B5EF4-FFF2-40B4-BE49-F238E27FC236}">
                <a16:creationId xmlns:a16="http://schemas.microsoft.com/office/drawing/2014/main" id="{436A8EF9-FC97-9D5D-8B9C-AA978FA64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731" y="3785261"/>
            <a:ext cx="216613" cy="21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1A1184-D1EC-E234-FDA7-3190AD57D0C7}"/>
              </a:ext>
            </a:extLst>
          </p:cNvPr>
          <p:cNvSpPr txBox="1"/>
          <p:nvPr/>
        </p:nvSpPr>
        <p:spPr>
          <a:xfrm>
            <a:off x="2631707" y="2675000"/>
            <a:ext cx="820409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FOTO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6D33E-60D6-FF15-7A29-F6A1B0D79904}"/>
              </a:ext>
            </a:extLst>
          </p:cNvPr>
          <p:cNvSpPr txBox="1"/>
          <p:nvPr/>
        </p:nvSpPr>
        <p:spPr>
          <a:xfrm>
            <a:off x="6981510" y="2360868"/>
            <a:ext cx="388363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Instrucciones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US" dirty="0" err="1"/>
              <a:t>Poner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recuadro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Rellenar</a:t>
            </a:r>
            <a:r>
              <a:rPr lang="en-US" dirty="0"/>
              <a:t> con los </a:t>
            </a:r>
            <a:r>
              <a:rPr lang="en-US" dirty="0" err="1"/>
              <a:t>datos</a:t>
            </a:r>
            <a:r>
              <a:rPr lang="en-US" dirty="0"/>
              <a:t> del </a:t>
            </a:r>
            <a:r>
              <a:rPr lang="en-US" dirty="0" err="1"/>
              <a:t>niño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Imprimir</a:t>
            </a:r>
            <a:r>
              <a:rPr lang="en-US" dirty="0"/>
              <a:t>, a ser </a:t>
            </a:r>
            <a:r>
              <a:rPr lang="en-US" dirty="0" err="1"/>
              <a:t>posible</a:t>
            </a:r>
            <a:r>
              <a:rPr lang="en-US" dirty="0"/>
              <a:t> </a:t>
            </a:r>
            <a:r>
              <a:rPr lang="en-US" dirty="0" err="1"/>
              <a:t>plastificado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76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Santiago Marco, Mario (638)</dc:creator>
  <cp:lastModifiedBy>Santiago Marco, Mario (638)</cp:lastModifiedBy>
  <cp:revision>10</cp:revision>
  <dcterms:created xsi:type="dcterms:W3CDTF">2024-03-18T13:48:30Z</dcterms:created>
  <dcterms:modified xsi:type="dcterms:W3CDTF">2024-05-09T10:26:02Z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2024-03-18T13:48:37Z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531ace64-135e-45a0-8ab6-9bbc9b586953</vt:lpwstr>
  </property>
  <property fmtid="{D5CDD505-2E9C-101B-9397-08002B2CF9AE}" pid="8" name="MSIP_Label_924dbb1d-991d-4bbd-aad5-33bac1d8ffaf_ContentBits">
    <vt:lpwstr>0</vt:lpwstr>
  </property>
</Properties>
</file>