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89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08468-BAC4-E7B3-64FD-2E33386DC7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40F355-4124-90B7-CC40-CA89474972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FFFA7-EBE7-4E2E-776A-02EBC831E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3F04A-CB6C-44E4-B08A-0F7E98D4759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12D51-58EF-3C8E-1F17-95D51FDE6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6DC0B-4154-166A-8DAA-8518DA39A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9D1B-C05E-4B50-BA39-C6B875069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76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B816B-3696-DF07-4CD5-12BC8654E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3AAF50-5114-74B4-4665-3D96A3550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F043D-CB4B-1521-EAAB-AC8765607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3F04A-CB6C-44E4-B08A-0F7E98D4759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F20F9-FCC8-DC75-2064-F9CDBC6F0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ED1E2-320C-2D9C-2B24-DEC6FF4C1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9D1B-C05E-4B50-BA39-C6B875069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51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E6AA2E-B0D0-DFC5-F000-1A22B91304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DE76E-7FC8-A099-15B1-BB3000B8DF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D939D-7264-4108-A00F-434A7C62F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3F04A-CB6C-44E4-B08A-0F7E98D4759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49683-0459-57A3-2E1F-4D47F6A7F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6147E-0485-61EC-CD57-0678CED94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9D1B-C05E-4B50-BA39-C6B875069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71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BC521-874F-2EF7-2FB3-485BB931D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34958-A299-2CD8-F7BE-3F7845A38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DC5301-C0C7-262E-A6B8-F787D0B68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3F04A-CB6C-44E4-B08A-0F7E98D4759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3FC90-02FB-AF4A-7386-33119B0FD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97B58-5E18-DD08-9631-1E6B4A013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9D1B-C05E-4B50-BA39-C6B875069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3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CC113-C921-1C28-7710-FA5DA167E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8DF172-A068-0EB4-DAEF-623E269B8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31C8F-D56B-92A1-F7C2-E30196122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3F04A-CB6C-44E4-B08A-0F7E98D4759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2B292-CA83-464D-1932-265BC8ADE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C94EB-2509-73A5-49ED-DDFE919C3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9D1B-C05E-4B50-BA39-C6B875069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21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928F5-27F0-B9F2-74FE-81ACFBFB2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04E9B-089C-B429-4BE8-EDE86DF0CE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0F6A71-0AC3-970B-DDD9-402BF70F45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5F533-4E95-E254-CE35-E5271F081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3F04A-CB6C-44E4-B08A-0F7E98D4759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50F1DC-F7E5-B2D5-8EFC-6A26B1994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F53D46-2A66-0D79-3201-481F95818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9D1B-C05E-4B50-BA39-C6B875069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943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794EC-8ABF-6B47-3602-212832239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B83B8-E4D2-4FF0-40C4-55476DE28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447918-263C-8E13-81F4-C773C5FEAF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F1FE2C-585D-FFC5-49AB-AC50DE316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13DF5E-5ADA-DDCA-7AB6-8678968442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C140E9-8568-1C42-D93F-3F7E40D62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3F04A-CB6C-44E4-B08A-0F7E98D4759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F78BAB-8A5A-F28F-94D2-D7DDD150F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20B65E-7441-FE84-2F1B-94484F1EF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9D1B-C05E-4B50-BA39-C6B875069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92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C8514-02E6-31C3-CC18-3BCF22F8F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189EFA-C76F-85ED-2670-C1CD93139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3F04A-CB6C-44E4-B08A-0F7E98D4759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870426-843A-A193-35D5-AD9073008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FC7263-0CB6-C40D-F800-EAA77E1D1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9D1B-C05E-4B50-BA39-C6B875069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49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09D284-5A3C-67D8-8320-7F7BC8255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3F04A-CB6C-44E4-B08A-0F7E98D4759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9E6E7A-AA28-60B1-B768-A3D06B0ED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B59232-71A8-15FA-1F42-DF6A7EC83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9D1B-C05E-4B50-BA39-C6B875069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529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6469A-42E4-3B78-E0C8-B75BEC7CA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58CAB-1077-2C4C-B966-17C21B7CC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B32E5D-9DDA-AE36-8A87-03FD1803AC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ED4369-FE0D-B6F7-54E4-104BB7843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3F04A-CB6C-44E4-B08A-0F7E98D4759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0CFC77-171D-7B36-936F-4684AE817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B37BB4-74F6-186C-CF6F-11B45EACB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9D1B-C05E-4B50-BA39-C6B875069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278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1DB7A-ED41-06CB-2FDB-A7D700BFF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7B72DF-1820-012F-05D1-DA34C50CAA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AE8D1-713A-04B2-5558-174044E6AF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D7C0A6-B50F-31E1-27F9-3EF5D19AC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3F04A-CB6C-44E4-B08A-0F7E98D4759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8A8CDC-F8B2-663E-7858-2550D7675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9FD67-CA8B-0C12-3524-2D3F640E9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9D1B-C05E-4B50-BA39-C6B875069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45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10BAE9-3F98-D3A2-4E03-F4D85BB7D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232AA-F9BB-23FC-2023-E542F5E46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A3F3C-CD2D-2CDA-69C7-2809425F54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3F04A-CB6C-44E4-B08A-0F7E98D4759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871B7-5063-4686-359B-B1E452608C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7E27C-E7A7-DBB0-3ED2-F770FC6FEF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09D1B-C05E-4B50-BA39-C6B875069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65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8D889BD-FE5F-82BC-B488-D378E26C5EC7}"/>
              </a:ext>
            </a:extLst>
          </p:cNvPr>
          <p:cNvSpPr/>
          <p:nvPr/>
        </p:nvSpPr>
        <p:spPr>
          <a:xfrm>
            <a:off x="2445249" y="2106203"/>
            <a:ext cx="3060000" cy="198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D96932-4CC4-AC74-1E1F-30B2418A280D}"/>
              </a:ext>
            </a:extLst>
          </p:cNvPr>
          <p:cNvSpPr/>
          <p:nvPr/>
        </p:nvSpPr>
        <p:spPr>
          <a:xfrm>
            <a:off x="2476071" y="2150981"/>
            <a:ext cx="1952090" cy="3390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Explorador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Junior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676E6E-560F-3091-66D6-41E2D37470DF}"/>
              </a:ext>
            </a:extLst>
          </p:cNvPr>
          <p:cNvSpPr/>
          <p:nvPr/>
        </p:nvSpPr>
        <p:spPr>
          <a:xfrm>
            <a:off x="3582470" y="2490028"/>
            <a:ext cx="1801176" cy="11609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Nombre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:…………………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Apellidos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:………………...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Nacimiento:……………… 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Residencia:………………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Excursionismo - Iconos gratis de personas">
            <a:extLst>
              <a:ext uri="{FF2B5EF4-FFF2-40B4-BE49-F238E27FC236}">
                <a16:creationId xmlns:a16="http://schemas.microsoft.com/office/drawing/2014/main" id="{92491125-5CCE-5109-83D2-A8A4F504A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8731" y="2175553"/>
            <a:ext cx="370631" cy="3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strella - Iconos gratis de formas">
            <a:extLst>
              <a:ext uri="{FF2B5EF4-FFF2-40B4-BE49-F238E27FC236}">
                <a16:creationId xmlns:a16="http://schemas.microsoft.com/office/drawing/2014/main" id="{B5E25F6D-C7DF-68F8-000D-713C10BF3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960" y="3786969"/>
            <a:ext cx="216613" cy="21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Estrella - Iconos gratis de formas">
            <a:extLst>
              <a:ext uri="{FF2B5EF4-FFF2-40B4-BE49-F238E27FC236}">
                <a16:creationId xmlns:a16="http://schemas.microsoft.com/office/drawing/2014/main" id="{0CBEF0AD-E5AB-2DB6-3BA1-7A2CD4EC0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7832" y="3790636"/>
            <a:ext cx="216613" cy="21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Estrella - Iconos gratis de formas">
            <a:extLst>
              <a:ext uri="{FF2B5EF4-FFF2-40B4-BE49-F238E27FC236}">
                <a16:creationId xmlns:a16="http://schemas.microsoft.com/office/drawing/2014/main" id="{B518001B-7493-410A-C933-727282259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469" y="3786468"/>
            <a:ext cx="216613" cy="21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Estrella - Iconos gratis de formas">
            <a:extLst>
              <a:ext uri="{FF2B5EF4-FFF2-40B4-BE49-F238E27FC236}">
                <a16:creationId xmlns:a16="http://schemas.microsoft.com/office/drawing/2014/main" id="{EACAA496-2603-E61A-947E-A001998BD9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341" y="3790135"/>
            <a:ext cx="216613" cy="21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Estrella - Iconos gratis de formas">
            <a:extLst>
              <a:ext uri="{FF2B5EF4-FFF2-40B4-BE49-F238E27FC236}">
                <a16:creationId xmlns:a16="http://schemas.microsoft.com/office/drawing/2014/main" id="{996A7448-04BB-8E76-91E9-D30C140D7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859" y="3781594"/>
            <a:ext cx="216613" cy="21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Estrella - Iconos gratis de formas">
            <a:extLst>
              <a:ext uri="{FF2B5EF4-FFF2-40B4-BE49-F238E27FC236}">
                <a16:creationId xmlns:a16="http://schemas.microsoft.com/office/drawing/2014/main" id="{436A8EF9-FC97-9D5D-8B9C-AA978FA648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8731" y="3785261"/>
            <a:ext cx="216613" cy="21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21A1184-D1EC-E234-FDA7-3190AD57D0C7}"/>
              </a:ext>
            </a:extLst>
          </p:cNvPr>
          <p:cNvSpPr txBox="1"/>
          <p:nvPr/>
        </p:nvSpPr>
        <p:spPr>
          <a:xfrm>
            <a:off x="2631707" y="2675000"/>
            <a:ext cx="820409" cy="9233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dirty="0"/>
              <a:t>FOTO</a:t>
            </a:r>
          </a:p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56D33E-60D6-FF15-7A29-F6A1B0D79904}"/>
              </a:ext>
            </a:extLst>
          </p:cNvPr>
          <p:cNvSpPr txBox="1"/>
          <p:nvPr/>
        </p:nvSpPr>
        <p:spPr>
          <a:xfrm>
            <a:off x="6981510" y="2360868"/>
            <a:ext cx="3883631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Instrucciones</a:t>
            </a:r>
            <a:r>
              <a:rPr lang="en-US" dirty="0"/>
              <a:t>:</a:t>
            </a:r>
          </a:p>
          <a:p>
            <a:pPr marL="342900" indent="-342900">
              <a:buAutoNum type="arabicPeriod"/>
            </a:pPr>
            <a:r>
              <a:rPr lang="en-US" dirty="0" err="1"/>
              <a:t>Poner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foto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recuadro</a:t>
            </a:r>
            <a:r>
              <a:rPr lang="en-US" dirty="0"/>
              <a:t>.</a:t>
            </a:r>
          </a:p>
          <a:p>
            <a:pPr marL="342900" indent="-342900">
              <a:buAutoNum type="arabicPeriod"/>
            </a:pPr>
            <a:r>
              <a:rPr lang="en-US" dirty="0" err="1"/>
              <a:t>Rellenar</a:t>
            </a:r>
            <a:r>
              <a:rPr lang="en-US" dirty="0"/>
              <a:t> con los </a:t>
            </a:r>
            <a:r>
              <a:rPr lang="en-US" dirty="0" err="1"/>
              <a:t>datos</a:t>
            </a:r>
            <a:r>
              <a:rPr lang="en-US" dirty="0"/>
              <a:t> del </a:t>
            </a:r>
            <a:r>
              <a:rPr lang="en-US" dirty="0" err="1"/>
              <a:t>niño</a:t>
            </a:r>
            <a:r>
              <a:rPr lang="en-US" dirty="0"/>
              <a:t>.</a:t>
            </a:r>
          </a:p>
          <a:p>
            <a:pPr marL="342900" indent="-342900">
              <a:buAutoNum type="arabicPeriod"/>
            </a:pPr>
            <a:r>
              <a:rPr lang="en-US" dirty="0" err="1"/>
              <a:t>Imprimir</a:t>
            </a:r>
            <a:r>
              <a:rPr lang="en-US" dirty="0"/>
              <a:t>, a ser </a:t>
            </a:r>
            <a:r>
              <a:rPr lang="en-US" dirty="0" err="1"/>
              <a:t>posible</a:t>
            </a:r>
            <a:r>
              <a:rPr lang="en-US" dirty="0"/>
              <a:t> </a:t>
            </a:r>
            <a:r>
              <a:rPr lang="en-US" dirty="0" err="1"/>
              <a:t>plastificado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8769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Daimler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Santiago Marco, Mario (638)</dc:creator>
  <cp:lastModifiedBy>Santiago Marco, Mario (638)</cp:lastModifiedBy>
  <cp:revision>10</cp:revision>
  <dcterms:created xsi:type="dcterms:W3CDTF">2024-03-18T13:48:30Z</dcterms:created>
  <dcterms:modified xsi:type="dcterms:W3CDTF">2024-05-09T10:26:02Z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24dbb1d-991d-4bbd-aad5-33bac1d8ffaf_Enabled">
    <vt:lpwstr>true</vt:lpwstr>
  </property>
  <property fmtid="{D5CDD505-2E9C-101B-9397-08002B2CF9AE}" pid="3" name="MSIP_Label_924dbb1d-991d-4bbd-aad5-33bac1d8ffaf_SetDate">
    <vt:lpwstr>2024-03-18T13:48:37Z</vt:lpwstr>
  </property>
  <property fmtid="{D5CDD505-2E9C-101B-9397-08002B2CF9AE}" pid="4" name="MSIP_Label_924dbb1d-991d-4bbd-aad5-33bac1d8ffaf_Method">
    <vt:lpwstr>Standard</vt:lpwstr>
  </property>
  <property fmtid="{D5CDD505-2E9C-101B-9397-08002B2CF9AE}" pid="5" name="MSIP_Label_924dbb1d-991d-4bbd-aad5-33bac1d8ffaf_Name">
    <vt:lpwstr>924dbb1d-991d-4bbd-aad5-33bac1d8ffaf</vt:lpwstr>
  </property>
  <property fmtid="{D5CDD505-2E9C-101B-9397-08002B2CF9AE}" pid="6" name="MSIP_Label_924dbb1d-991d-4bbd-aad5-33bac1d8ffaf_SiteId">
    <vt:lpwstr>9652d7c2-1ccf-4940-8151-4a92bd474ed0</vt:lpwstr>
  </property>
  <property fmtid="{D5CDD505-2E9C-101B-9397-08002B2CF9AE}" pid="7" name="MSIP_Label_924dbb1d-991d-4bbd-aad5-33bac1d8ffaf_ActionId">
    <vt:lpwstr>531ace64-135e-45a0-8ab6-9bbc9b586953</vt:lpwstr>
  </property>
  <property fmtid="{D5CDD505-2E9C-101B-9397-08002B2CF9AE}" pid="8" name="MSIP_Label_924dbb1d-991d-4bbd-aad5-33bac1d8ffaf_ContentBits">
    <vt:lpwstr>0</vt:lpwstr>
  </property>
</Properties>
</file>