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99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8468-BAC4-E7B3-64FD-2E33386DC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0F355-4124-90B7-CC40-CA8947497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FFFA7-EBE7-4E2E-776A-02EBC831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F04A-CB6C-44E4-B08A-0F7E98D475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2D51-58EF-3C8E-1F17-95D51FDE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6DC0B-4154-166A-8DAA-8518DA39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9D1B-C05E-4B50-BA39-C6B87506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816B-3696-DF07-4CD5-12BC8654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AAF50-5114-74B4-4665-3D96A3550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F043D-CB4B-1521-EAAB-AC8765607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F04A-CB6C-44E4-B08A-0F7E98D475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F20F9-FCC8-DC75-2064-F9CDBC6F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ED1E2-320C-2D9C-2B24-DEC6FF4C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9D1B-C05E-4B50-BA39-C6B87506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5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6AA2E-B0D0-DFC5-F000-1A22B9130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DE76E-7FC8-A099-15B1-BB3000B8D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D939D-7264-4108-A00F-434A7C62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F04A-CB6C-44E4-B08A-0F7E98D475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49683-0459-57A3-2E1F-4D47F6A7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6147E-0485-61EC-CD57-0678CED9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9D1B-C05E-4B50-BA39-C6B87506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7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C521-874F-2EF7-2FB3-485BB931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34958-A299-2CD8-F7BE-3F7845A38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C5301-C0C7-262E-A6B8-F787D0B6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F04A-CB6C-44E4-B08A-0F7E98D475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3FC90-02FB-AF4A-7386-33119B0F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97B58-5E18-DD08-9631-1E6B4A01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9D1B-C05E-4B50-BA39-C6B87506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3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C113-C921-1C28-7710-FA5DA167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DF172-A068-0EB4-DAEF-623E269B8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31C8F-D56B-92A1-F7C2-E3019612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F04A-CB6C-44E4-B08A-0F7E98D475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2B292-CA83-464D-1932-265BC8AD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C94EB-2509-73A5-49ED-DDFE919C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9D1B-C05E-4B50-BA39-C6B87506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2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928F5-27F0-B9F2-74FE-81ACFBFB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04E9B-089C-B429-4BE8-EDE86DF0C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F6A71-0AC3-970B-DDD9-402BF70F4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5F533-4E95-E254-CE35-E5271F08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F04A-CB6C-44E4-B08A-0F7E98D475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0F1DC-F7E5-B2D5-8EFC-6A26B199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53D46-2A66-0D79-3201-481F9581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9D1B-C05E-4B50-BA39-C6B87506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4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794EC-8ABF-6B47-3602-21283223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B83B8-E4D2-4FF0-40C4-55476DE28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47918-263C-8E13-81F4-C773C5FEA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1FE2C-585D-FFC5-49AB-AC50DE316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3DF5E-5ADA-DDCA-7AB6-867896844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140E9-8568-1C42-D93F-3F7E40D6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F04A-CB6C-44E4-B08A-0F7E98D475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F78BAB-8A5A-F28F-94D2-D7DDD150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0B65E-7441-FE84-2F1B-94484F1E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9D1B-C05E-4B50-BA39-C6B87506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9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8514-02E6-31C3-CC18-3BCF22F8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89EFA-C76F-85ED-2670-C1CD9313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F04A-CB6C-44E4-B08A-0F7E98D475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70426-843A-A193-35D5-AD9073008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C7263-0CB6-C40D-F800-EAA77E1D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9D1B-C05E-4B50-BA39-C6B87506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4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9D284-5A3C-67D8-8320-7F7BC825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F04A-CB6C-44E4-B08A-0F7E98D475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9E6E7A-AA28-60B1-B768-A3D06B0E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59232-71A8-15FA-1F42-DF6A7EC8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9D1B-C05E-4B50-BA39-C6B87506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2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469A-42E4-3B78-E0C8-B75BEC7CA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58CAB-1077-2C4C-B966-17C21B7C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32E5D-9DDA-AE36-8A87-03FD1803A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D4369-FE0D-B6F7-54E4-104BB7843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F04A-CB6C-44E4-B08A-0F7E98D475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CFC77-171D-7B36-936F-4684AE81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37BB4-74F6-186C-CF6F-11B45EAC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9D1B-C05E-4B50-BA39-C6B87506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DB7A-ED41-06CB-2FDB-A7D700BF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B72DF-1820-012F-05D1-DA34C50CA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AE8D1-713A-04B2-5558-174044E6A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7C0A6-B50F-31E1-27F9-3EF5D19A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F04A-CB6C-44E4-B08A-0F7E98D475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A8CDC-F8B2-663E-7858-2550D767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9FD67-CA8B-0C12-3524-2D3F640E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9D1B-C05E-4B50-BA39-C6B87506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5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0BAE9-3F98-D3A2-4E03-F4D85BB7D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232AA-F9BB-23FC-2023-E542F5E46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A3F3C-CD2D-2CDA-69C7-2809425F5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3F04A-CB6C-44E4-B08A-0F7E98D4759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871B7-5063-4686-359B-B1E452608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7E27C-E7A7-DBB0-3ED2-F770FC6FE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09D1B-C05E-4B50-BA39-C6B87506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6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Colorful sky in fields of grass">
            <a:extLst>
              <a:ext uri="{FF2B5EF4-FFF2-40B4-BE49-F238E27FC236}">
                <a16:creationId xmlns:a16="http://schemas.microsoft.com/office/drawing/2014/main" id="{ED02E8E6-E9FB-12CA-DA15-EFC1C77656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B3EF9E-9FA9-DD97-6B59-7F64C187767E}"/>
              </a:ext>
            </a:extLst>
          </p:cNvPr>
          <p:cNvSpPr/>
          <p:nvPr/>
        </p:nvSpPr>
        <p:spPr>
          <a:xfrm>
            <a:off x="739740" y="137502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812CF3-F66F-46B5-A2E3-7BC648E333FA}"/>
              </a:ext>
            </a:extLst>
          </p:cNvPr>
          <p:cNvSpPr/>
          <p:nvPr/>
        </p:nvSpPr>
        <p:spPr>
          <a:xfrm>
            <a:off x="739740" y="25856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62502-9872-C9D1-124D-F5FCE17AFB39}"/>
              </a:ext>
            </a:extLst>
          </p:cNvPr>
          <p:cNvSpPr/>
          <p:nvPr/>
        </p:nvSpPr>
        <p:spPr>
          <a:xfrm>
            <a:off x="2556554" y="137502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5088C-770E-D648-8A34-73FDF1DE2D5D}"/>
              </a:ext>
            </a:extLst>
          </p:cNvPr>
          <p:cNvSpPr/>
          <p:nvPr/>
        </p:nvSpPr>
        <p:spPr>
          <a:xfrm>
            <a:off x="2556554" y="25856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0E2EC2-AFA1-B2F4-A6C3-DC2DE7ECE250}"/>
              </a:ext>
            </a:extLst>
          </p:cNvPr>
          <p:cNvSpPr/>
          <p:nvPr/>
        </p:nvSpPr>
        <p:spPr>
          <a:xfrm>
            <a:off x="4424739" y="137502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2C2113-CFD8-D0C2-6DCD-32E94EEE9397}"/>
              </a:ext>
            </a:extLst>
          </p:cNvPr>
          <p:cNvSpPr/>
          <p:nvPr/>
        </p:nvSpPr>
        <p:spPr>
          <a:xfrm>
            <a:off x="4424739" y="25856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B94BBF-B07F-E122-0862-EC0E1836D16D}"/>
              </a:ext>
            </a:extLst>
          </p:cNvPr>
          <p:cNvSpPr/>
          <p:nvPr/>
        </p:nvSpPr>
        <p:spPr>
          <a:xfrm>
            <a:off x="6292924" y="137502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C7C05B-F9BE-DD18-D10C-C181A8ED79FD}"/>
              </a:ext>
            </a:extLst>
          </p:cNvPr>
          <p:cNvSpPr/>
          <p:nvPr/>
        </p:nvSpPr>
        <p:spPr>
          <a:xfrm>
            <a:off x="6292924" y="25856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D88577-BB1E-8062-0122-46536D2328D5}"/>
              </a:ext>
            </a:extLst>
          </p:cNvPr>
          <p:cNvSpPr/>
          <p:nvPr/>
        </p:nvSpPr>
        <p:spPr>
          <a:xfrm>
            <a:off x="8109738" y="137502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E584C7-EC23-E55B-F35F-E201B1735FCA}"/>
              </a:ext>
            </a:extLst>
          </p:cNvPr>
          <p:cNvSpPr/>
          <p:nvPr/>
        </p:nvSpPr>
        <p:spPr>
          <a:xfrm>
            <a:off x="8109738" y="25856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1D0708-F4A0-BFBB-B05F-114B89C16AA6}"/>
              </a:ext>
            </a:extLst>
          </p:cNvPr>
          <p:cNvSpPr/>
          <p:nvPr/>
        </p:nvSpPr>
        <p:spPr>
          <a:xfrm>
            <a:off x="9977923" y="137502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72D0E5-7730-C3B2-ED04-A0E9D21DF393}"/>
              </a:ext>
            </a:extLst>
          </p:cNvPr>
          <p:cNvSpPr/>
          <p:nvPr/>
        </p:nvSpPr>
        <p:spPr>
          <a:xfrm>
            <a:off x="9977923" y="25856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67339F-2A17-135F-C971-4DE074D3A071}"/>
              </a:ext>
            </a:extLst>
          </p:cNvPr>
          <p:cNvSpPr/>
          <p:nvPr/>
        </p:nvSpPr>
        <p:spPr>
          <a:xfrm>
            <a:off x="739739" y="334937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EB2DEC-39BD-F09B-4EDE-8F6EEDC926D9}"/>
              </a:ext>
            </a:extLst>
          </p:cNvPr>
          <p:cNvSpPr/>
          <p:nvPr/>
        </p:nvSpPr>
        <p:spPr>
          <a:xfrm>
            <a:off x="739739" y="223291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F3EBA3-5A53-B9DC-4335-D4E9511BC27E}"/>
              </a:ext>
            </a:extLst>
          </p:cNvPr>
          <p:cNvSpPr/>
          <p:nvPr/>
        </p:nvSpPr>
        <p:spPr>
          <a:xfrm>
            <a:off x="2556553" y="334937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0D0F8E-5D2F-B039-8D21-D70E1FAD45C9}"/>
              </a:ext>
            </a:extLst>
          </p:cNvPr>
          <p:cNvSpPr/>
          <p:nvPr/>
        </p:nvSpPr>
        <p:spPr>
          <a:xfrm>
            <a:off x="2556553" y="223291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0FBF71-0466-256A-BF7E-25F068E9F1A5}"/>
              </a:ext>
            </a:extLst>
          </p:cNvPr>
          <p:cNvSpPr/>
          <p:nvPr/>
        </p:nvSpPr>
        <p:spPr>
          <a:xfrm>
            <a:off x="4424738" y="334937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5EFF8E-4F09-4CD8-DB9F-0D3B2699D3AD}"/>
              </a:ext>
            </a:extLst>
          </p:cNvPr>
          <p:cNvSpPr/>
          <p:nvPr/>
        </p:nvSpPr>
        <p:spPr>
          <a:xfrm>
            <a:off x="4424738" y="223291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1EC83F-1193-1003-FC1F-0D5178092586}"/>
              </a:ext>
            </a:extLst>
          </p:cNvPr>
          <p:cNvSpPr/>
          <p:nvPr/>
        </p:nvSpPr>
        <p:spPr>
          <a:xfrm>
            <a:off x="6292923" y="334937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E149D6-0DBE-ECC0-FBC2-B11239E551DE}"/>
              </a:ext>
            </a:extLst>
          </p:cNvPr>
          <p:cNvSpPr/>
          <p:nvPr/>
        </p:nvSpPr>
        <p:spPr>
          <a:xfrm>
            <a:off x="6292923" y="223291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B61267-AA33-4EA4-06D7-E17116768D8C}"/>
              </a:ext>
            </a:extLst>
          </p:cNvPr>
          <p:cNvSpPr/>
          <p:nvPr/>
        </p:nvSpPr>
        <p:spPr>
          <a:xfrm>
            <a:off x="8109737" y="334937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664182-21D5-CBDA-E872-29542547D295}"/>
              </a:ext>
            </a:extLst>
          </p:cNvPr>
          <p:cNvSpPr/>
          <p:nvPr/>
        </p:nvSpPr>
        <p:spPr>
          <a:xfrm>
            <a:off x="8109737" y="223291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37796C-AF95-1E1C-5835-EEE9DF7DA002}"/>
              </a:ext>
            </a:extLst>
          </p:cNvPr>
          <p:cNvSpPr/>
          <p:nvPr/>
        </p:nvSpPr>
        <p:spPr>
          <a:xfrm>
            <a:off x="9977922" y="334937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EC83B5-DDFC-5D09-212B-326F353F7715}"/>
              </a:ext>
            </a:extLst>
          </p:cNvPr>
          <p:cNvSpPr/>
          <p:nvPr/>
        </p:nvSpPr>
        <p:spPr>
          <a:xfrm>
            <a:off x="9977922" y="223291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257CFA-6037-04E4-AE38-A958417F1A69}"/>
              </a:ext>
            </a:extLst>
          </p:cNvPr>
          <p:cNvSpPr/>
          <p:nvPr/>
        </p:nvSpPr>
        <p:spPr>
          <a:xfrm>
            <a:off x="739740" y="548297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E13F78-D352-5FDA-F6C3-138E2D91F494}"/>
              </a:ext>
            </a:extLst>
          </p:cNvPr>
          <p:cNvSpPr/>
          <p:nvPr/>
        </p:nvSpPr>
        <p:spPr>
          <a:xfrm>
            <a:off x="739740" y="436651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31E6-A92D-7D93-F838-4E228244F51C}"/>
              </a:ext>
            </a:extLst>
          </p:cNvPr>
          <p:cNvSpPr/>
          <p:nvPr/>
        </p:nvSpPr>
        <p:spPr>
          <a:xfrm>
            <a:off x="2556554" y="548297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0AAC0A-552A-31A3-8435-4C2F9F2FE2C2}"/>
              </a:ext>
            </a:extLst>
          </p:cNvPr>
          <p:cNvSpPr/>
          <p:nvPr/>
        </p:nvSpPr>
        <p:spPr>
          <a:xfrm>
            <a:off x="2556554" y="436651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4085A9-5957-35C2-3D24-07C392912B08}"/>
              </a:ext>
            </a:extLst>
          </p:cNvPr>
          <p:cNvSpPr/>
          <p:nvPr/>
        </p:nvSpPr>
        <p:spPr>
          <a:xfrm>
            <a:off x="4424739" y="548297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34832C-9B7D-B3AC-788F-07B5B37C7081}"/>
              </a:ext>
            </a:extLst>
          </p:cNvPr>
          <p:cNvSpPr/>
          <p:nvPr/>
        </p:nvSpPr>
        <p:spPr>
          <a:xfrm>
            <a:off x="4424739" y="436651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2E0E6F-F802-A9F7-9444-97E723E99749}"/>
              </a:ext>
            </a:extLst>
          </p:cNvPr>
          <p:cNvSpPr/>
          <p:nvPr/>
        </p:nvSpPr>
        <p:spPr>
          <a:xfrm>
            <a:off x="6292924" y="548297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5AE898-2E9E-F65B-8018-2C4DDDCC664B}"/>
              </a:ext>
            </a:extLst>
          </p:cNvPr>
          <p:cNvSpPr/>
          <p:nvPr/>
        </p:nvSpPr>
        <p:spPr>
          <a:xfrm>
            <a:off x="6292924" y="436651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C0C32D-4140-3C91-2EBC-6A7803C8A6D1}"/>
              </a:ext>
            </a:extLst>
          </p:cNvPr>
          <p:cNvSpPr/>
          <p:nvPr/>
        </p:nvSpPr>
        <p:spPr>
          <a:xfrm>
            <a:off x="8109738" y="548297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943D36-C03A-F66A-7FCE-AADA9F14430E}"/>
              </a:ext>
            </a:extLst>
          </p:cNvPr>
          <p:cNvSpPr/>
          <p:nvPr/>
        </p:nvSpPr>
        <p:spPr>
          <a:xfrm>
            <a:off x="8109738" y="436651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55FA42-ACB7-3DBF-FF71-E78E97C66FA6}"/>
              </a:ext>
            </a:extLst>
          </p:cNvPr>
          <p:cNvSpPr/>
          <p:nvPr/>
        </p:nvSpPr>
        <p:spPr>
          <a:xfrm>
            <a:off x="9977923" y="5482975"/>
            <a:ext cx="1387011" cy="53425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ABBF69-1EA3-6E50-F6BE-FE5AC0FC4CA8}"/>
              </a:ext>
            </a:extLst>
          </p:cNvPr>
          <p:cNvSpPr/>
          <p:nvPr/>
        </p:nvSpPr>
        <p:spPr>
          <a:xfrm>
            <a:off x="9977923" y="4366517"/>
            <a:ext cx="1387011" cy="111645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703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>Daimler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Santiago Marco, Mario (638)</dc:creator>
  <cp:lastModifiedBy>Santiago Marco, Mario (638)</cp:lastModifiedBy>
  <cp:revision>5</cp:revision>
  <dcterms:created xsi:type="dcterms:W3CDTF">2024-03-18T13:48:30Z</dcterms:created>
  <dcterms:modified xsi:type="dcterms:W3CDTF">2024-05-09T10:54:16Z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4dbb1d-991d-4bbd-aad5-33bac1d8ffaf_Enabled">
    <vt:lpwstr>true</vt:lpwstr>
  </property>
  <property fmtid="{D5CDD505-2E9C-101B-9397-08002B2CF9AE}" pid="3" name="MSIP_Label_924dbb1d-991d-4bbd-aad5-33bac1d8ffaf_SetDate">
    <vt:lpwstr>2024-03-18T13:48:37Z</vt:lpwstr>
  </property>
  <property fmtid="{D5CDD505-2E9C-101B-9397-08002B2CF9AE}" pid="4" name="MSIP_Label_924dbb1d-991d-4bbd-aad5-33bac1d8ffaf_Method">
    <vt:lpwstr>Standard</vt:lpwstr>
  </property>
  <property fmtid="{D5CDD505-2E9C-101B-9397-08002B2CF9AE}" pid="5" name="MSIP_Label_924dbb1d-991d-4bbd-aad5-33bac1d8ffaf_Name">
    <vt:lpwstr>924dbb1d-991d-4bbd-aad5-33bac1d8ffaf</vt:lpwstr>
  </property>
  <property fmtid="{D5CDD505-2E9C-101B-9397-08002B2CF9AE}" pid="6" name="MSIP_Label_924dbb1d-991d-4bbd-aad5-33bac1d8ffaf_SiteId">
    <vt:lpwstr>9652d7c2-1ccf-4940-8151-4a92bd474ed0</vt:lpwstr>
  </property>
  <property fmtid="{D5CDD505-2E9C-101B-9397-08002B2CF9AE}" pid="7" name="MSIP_Label_924dbb1d-991d-4bbd-aad5-33bac1d8ffaf_ActionId">
    <vt:lpwstr>531ace64-135e-45a0-8ab6-9bbc9b586953</vt:lpwstr>
  </property>
  <property fmtid="{D5CDD505-2E9C-101B-9397-08002B2CF9AE}" pid="8" name="MSIP_Label_924dbb1d-991d-4bbd-aad5-33bac1d8ffaf_ContentBits">
    <vt:lpwstr>0</vt:lpwstr>
  </property>
</Properties>
</file>